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1" r:id="rId3"/>
    <p:sldId id="272" r:id="rId4"/>
    <p:sldId id="269" r:id="rId5"/>
    <p:sldId id="2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1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71"/>
    <p:restoredTop sz="94674"/>
  </p:normalViewPr>
  <p:slideViewPr>
    <p:cSldViewPr snapToGrid="0" snapToObjects="1">
      <p:cViewPr varScale="1">
        <p:scale>
          <a:sx n="118" d="100"/>
          <a:sy n="118" d="100"/>
        </p:scale>
        <p:origin x="240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3712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DE9719D-4C7D-40C0-93B8-71EFB424AE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3E3022-8F96-48CD-B89B-5EF4980302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3185B-6FDA-4DB8-BD82-A2E099F23354}" type="datetimeFigureOut">
              <a:rPr lang="en-AU" smtClean="0"/>
              <a:t>9/9/20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79056-0B71-40F4-A9CF-755CDD04AC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5E3FBF-F74B-4305-803C-FD20A63ED3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62EF6-8FD8-43A0-B2B6-290F1B2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0805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5D2BF-97A1-0E4F-A35D-B0054194E55D}" type="datetimeFigureOut">
              <a:rPr lang="en-US" smtClean="0"/>
              <a:t>9/9/20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44C6B-C0D9-1E48-BEFF-456CAECA6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53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bg>
      <p:bgPr>
        <a:blipFill dpi="0" rotWithShape="1">
          <a:blip r:embed="rId2">
            <a:alphaModFix amt="7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Graphic 3">
            <a:extLst>
              <a:ext uri="{FF2B5EF4-FFF2-40B4-BE49-F238E27FC236}">
                <a16:creationId xmlns:a16="http://schemas.microsoft.com/office/drawing/2014/main" id="{658474C0-9F4F-4F7A-BBA7-52DB428960F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C422D595-BB06-4F05-B4BD-CDB333C45F4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4813"/>
            <a:ext cx="1444699" cy="5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EE237-42EE-7342-847A-FA8B1315AD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B9C77-14EE-3640-98D8-420C139662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56E3F6-7F88-DA47-BE0D-17693BCAC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E588C03-29B8-4643-BE6A-AD1906808B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B5E9EDD-E40B-BC43-99D4-5A64AB3A6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DF83A886-8E31-4FA5-90F5-6C9BC5434E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1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3D2574C-CCEA-ED4C-94FF-BEBAA957FB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97AEED-E23B-2942-905D-3CC69443587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8F972-1C30-B041-BE95-D9FBF4824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1CD60-AE31-E145-8ACC-5139D4E95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9D473576-B633-443D-A3A0-85B0AE6888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937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685F7-E74E-104D-9089-D884F0F233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688BF-450E-E74C-A4B9-E95AB63C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2CC6C-FAD4-8F45-8142-3ADD461FC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E5C4B-6EE4-8C4C-9F1D-69EE7FFB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4F36049-C52C-B346-89F6-F0694B71E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CAE2FAFB-D32A-4E8C-82DD-901D64705D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96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3DA8-0785-FE4E-A44D-794FB6A86C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333289-1C7F-6846-8C2C-F980A2A567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967676-54D6-C64D-9DB9-CAB550A58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39603-2932-9E4E-8708-22B18CCA2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46E5A6-6A44-1841-AEE1-EC4B1F45BE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11588C8C-ACB4-4051-82C3-0B959D1202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6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3612A0-9FDA-3641-AFDF-5FC597C0A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4EA21-15AD-4E42-8AD1-740D9408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C75D176-FDD5-C049-9007-95179B0AB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55CD6248-D0B7-4741-8682-0FABF5B53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70B7613C-8520-4855-8E03-3FDB64C2B0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32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BFF01A-E90A-804F-BECA-5659BA9865DB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E24B5-448A-5848-BB6D-15C5138EE4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D3482-BE93-CD4E-964C-97E7CE912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F73BD03-CD75-8943-9783-E6AC1E7C1C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A4758832-BD77-43E0-91BB-202B75AAD5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194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Option 1"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E3AECEF-3377-A745-8C80-FB6A8BA72FF9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Graphic 3">
            <a:extLst>
              <a:ext uri="{FF2B5EF4-FFF2-40B4-BE49-F238E27FC236}">
                <a16:creationId xmlns:a16="http://schemas.microsoft.com/office/drawing/2014/main" id="{ABF5DC91-BC7F-4366-BF0E-27FFB289F2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3127337A-C451-46BA-8209-F9C728F3445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4813"/>
            <a:ext cx="1444699" cy="5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90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Full Colour Foot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B952B5-C790-E84D-8268-4F4F7C2234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C13C61-226A-E842-B861-2A9D2FB8552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Graphic 3">
            <a:extLst>
              <a:ext uri="{FF2B5EF4-FFF2-40B4-BE49-F238E27FC236}">
                <a16:creationId xmlns:a16="http://schemas.microsoft.com/office/drawing/2014/main" id="{EDF4EDE0-6D31-4E99-80D4-4AFEA85C07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BED0DEFE-976A-4168-B5A9-CE19E5E3AD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2808" y="5934813"/>
            <a:ext cx="1444699" cy="5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82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6938682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975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3037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D5E05731-042A-4E58-9764-6946B73E31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90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0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6198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355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AD16192-B230-4793-90C7-03FF2412EE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9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9EB066F-0E6C-49AA-BC9D-E42C149ED6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97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Slide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C1D071-7DC1-8248-94FA-730C1865544D}"/>
              </a:ext>
            </a:extLst>
          </p:cNvPr>
          <p:cNvSpPr/>
          <p:nvPr userDrawn="1"/>
        </p:nvSpPr>
        <p:spPr>
          <a:xfrm>
            <a:off x="89451" y="59634"/>
            <a:ext cx="12016409" cy="667909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74565F7C-06B6-4185-AF0F-1E5016F626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45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371D361-94F8-8340-813E-CE6E5CB1FC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BB3DB9-83AA-2D4C-A7D8-05944B24C991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8DD11B16-6A2C-448E-9EAE-714AFA7667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19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A2623BE7-D4A0-4F09-9BDC-FB1F18C687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613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B815A-280D-B942-BB40-83FC67E9D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3EEA8-3F72-0F4C-9F7A-E0F66769F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8976" y="1837501"/>
            <a:ext cx="10854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5A8F8-1EA7-414A-8B5A-C7AB0C049A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C8C43-7098-154A-BC9B-3CB194C05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5613" y="6335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fld id="{1DEE537D-470E-074D-9EB2-A1EFB8C7CC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8C59397-4D05-46BF-AD33-EA5D65FC2AC1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0" y="6794500"/>
            <a:ext cx="12192000" cy="6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6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61" r:id="rId3"/>
    <p:sldLayoutId id="2147483669" r:id="rId4"/>
    <p:sldLayoutId id="2147483670" r:id="rId5"/>
    <p:sldLayoutId id="2147483650" r:id="rId6"/>
    <p:sldLayoutId id="2147483667" r:id="rId7"/>
    <p:sldLayoutId id="2147483668" r:id="rId8"/>
    <p:sldLayoutId id="2147483666" r:id="rId9"/>
    <p:sldLayoutId id="2147483652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BAD6E-F83B-3344-964D-BE319E6688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F30440-CBC5-4F41-B3D0-743D17F5DA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52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1BCD24-EABC-EE44-AED6-D8DA730C6B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AEC81E-C36C-9547-A8D0-EF644A638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3F798C-B216-C84B-98DD-F0B2461880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Presentation Name Goes Here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0C762D2-4B72-4A4A-B9B3-8FDDBD92B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724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B35BAC-59CB-0D4A-97B3-C17052B7A0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EA2743-D2BB-D345-9400-11F2A35A887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56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60A788-6C98-8642-AE15-05E40AF86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CAF344-11C2-0342-8AAC-0AF7C5DAF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355" y="1302026"/>
            <a:ext cx="4208824" cy="1749287"/>
          </a:xfrm>
        </p:spPr>
        <p:txBody>
          <a:bodyPr/>
          <a:lstStyle/>
          <a:p>
            <a:endParaRPr lang="en-US" sz="3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04ADA1-800A-4845-B78B-A7973DBCE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64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F59F3B-F2EC-9142-A4C3-893887F3A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evice Primary Colour Palette">
      <a:dk1>
        <a:srgbClr val="2C2C2C"/>
      </a:dk1>
      <a:lt1>
        <a:srgbClr val="FAFAFA"/>
      </a:lt1>
      <a:dk2>
        <a:srgbClr val="A3017C"/>
      </a:dk2>
      <a:lt2>
        <a:srgbClr val="FFFFFF"/>
      </a:lt2>
      <a:accent1>
        <a:srgbClr val="575859"/>
      </a:accent1>
      <a:accent2>
        <a:srgbClr val="AAB0BC"/>
      </a:accent2>
      <a:accent3>
        <a:srgbClr val="83017C"/>
      </a:accent3>
      <a:accent4>
        <a:srgbClr val="BC8AB2"/>
      </a:accent4>
      <a:accent5>
        <a:srgbClr val="D4D4D4"/>
      </a:accent5>
      <a:accent6>
        <a:srgbClr val="AD307E"/>
      </a:accent6>
      <a:hlink>
        <a:srgbClr val="0432FF"/>
      </a:hlink>
      <a:folHlink>
        <a:srgbClr val="521B9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vice_Corporate Presentation" id="{65D31590-4F8D-2E43-A6F1-28F6EEB4BDAC}" vid="{C7715733-8AC6-8A4F-B047-0C0F8FD284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209</TotalTime>
  <Words>7</Words>
  <Application>Microsoft Macintosh PowerPoint</Application>
  <PresentationFormat>Widescreen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 Nelson</dc:creator>
  <cp:lastModifiedBy>Microsoft Office User</cp:lastModifiedBy>
  <cp:revision>104</cp:revision>
  <dcterms:created xsi:type="dcterms:W3CDTF">2019-04-15T05:44:00Z</dcterms:created>
  <dcterms:modified xsi:type="dcterms:W3CDTF">2020-09-09T11:09:50Z</dcterms:modified>
</cp:coreProperties>
</file>